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2" r:id="rId2"/>
    <p:sldId id="294" r:id="rId3"/>
    <p:sldId id="271" r:id="rId4"/>
    <p:sldId id="261" r:id="rId5"/>
    <p:sldId id="263" r:id="rId6"/>
    <p:sldId id="296" r:id="rId7"/>
    <p:sldId id="286" r:id="rId8"/>
    <p:sldId id="287" r:id="rId9"/>
    <p:sldId id="288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75" r:id="rId18"/>
    <p:sldId id="283" r:id="rId19"/>
    <p:sldId id="284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FACD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>
        <p:scale>
          <a:sx n="77" d="100"/>
          <a:sy n="77" d="100"/>
        </p:scale>
        <p:origin x="-11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01FAF-14AF-4237-A48E-86D023BCF2FA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6485-D90A-48BC-B35B-B5763B74F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6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6485-D90A-48BC-B35B-B5763B74F61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8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8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6858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6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284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5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2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3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6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6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2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0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6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5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3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D6F5-D838-49EF-BD45-A95D095F0366}" type="datetimeFigureOut">
              <a:rPr lang="en-US" smtClean="0"/>
              <a:pPr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87FC93-59E8-4E21-BC74-374F9A18B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8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20181022054841_HD.mp4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46389"/>
            <a:ext cx="3429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3"/>
          <p:cNvSpPr>
            <a:spLocks noChangeArrowheads="1" noChangeShapeType="1" noTextEdit="1"/>
          </p:cNvSpPr>
          <p:nvPr/>
        </p:nvSpPr>
        <p:spPr bwMode="auto">
          <a:xfrm>
            <a:off x="3633788" y="66675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9966"/>
                </a:solidFill>
                <a:prstDash val="sysDot"/>
                <a:round/>
                <a:headEnd/>
                <a:tailEnd/>
              </a:ln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5" descr="Flash Lang 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9880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Flash Lang 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80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8" descr="Day hoa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8" descr="Day hoa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B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9438"/>
            <a:ext cx="5937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B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4389438"/>
            <a:ext cx="5937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9"/>
          <p:cNvSpPr>
            <a:spLocks noChangeArrowheads="1" noChangeShapeType="1" noTextEdit="1"/>
          </p:cNvSpPr>
          <p:nvPr/>
        </p:nvSpPr>
        <p:spPr bwMode="auto">
          <a:xfrm>
            <a:off x="4419600" y="1371600"/>
            <a:ext cx="3910013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5.</a:t>
            </a:r>
          </a:p>
        </p:txBody>
      </p:sp>
      <p:grpSp>
        <p:nvGrpSpPr>
          <p:cNvPr id="2061" name="Group 18"/>
          <p:cNvGrpSpPr>
            <a:grpSpLocks/>
          </p:cNvGrpSpPr>
          <p:nvPr/>
        </p:nvGrpSpPr>
        <p:grpSpPr bwMode="auto">
          <a:xfrm>
            <a:off x="1143000" y="685800"/>
            <a:ext cx="2971800" cy="2743200"/>
            <a:chOff x="5225" y="9335"/>
            <a:chExt cx="2520" cy="1750"/>
          </a:xfrm>
        </p:grpSpPr>
        <p:sp>
          <p:nvSpPr>
            <p:cNvPr id="2064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065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4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9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0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71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72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62" name="WordArt 33"/>
          <p:cNvSpPr>
            <a:spLocks noChangeArrowheads="1" noChangeShapeType="1" noTextEdit="1"/>
          </p:cNvSpPr>
          <p:nvPr/>
        </p:nvSpPr>
        <p:spPr bwMode="auto">
          <a:xfrm>
            <a:off x="1371600" y="152400"/>
            <a:ext cx="6477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CẨM ĐOÀI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3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27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371" t="24750" r="78612" b="56250"/>
          <a:stretch>
            <a:fillRect/>
          </a:stretch>
        </p:blipFill>
        <p:spPr bwMode="auto">
          <a:xfrm>
            <a:off x="120445" y="738648"/>
            <a:ext cx="2895600" cy="21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16767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21875" r="62909" b="57292"/>
          <a:stretch>
            <a:fillRect/>
          </a:stretch>
        </p:blipFill>
        <p:spPr bwMode="auto">
          <a:xfrm>
            <a:off x="3000935" y="805016"/>
            <a:ext cx="2400300" cy="210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8785" t="44792" r="78916" b="36458"/>
          <a:stretch>
            <a:fillRect/>
          </a:stretch>
        </p:blipFill>
        <p:spPr bwMode="auto">
          <a:xfrm>
            <a:off x="120445" y="3013587"/>
            <a:ext cx="260751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43750" r="63104" b="37500"/>
          <a:stretch>
            <a:fillRect/>
          </a:stretch>
        </p:blipFill>
        <p:spPr bwMode="auto">
          <a:xfrm>
            <a:off x="3000935" y="2955208"/>
            <a:ext cx="2819400" cy="189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8785" t="65625" r="77159" b="14583"/>
          <a:stretch>
            <a:fillRect/>
          </a:stretch>
        </p:blipFill>
        <p:spPr bwMode="auto">
          <a:xfrm>
            <a:off x="120445" y="4953000"/>
            <a:ext cx="260751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2841" t="65625" r="63104" b="16666"/>
          <a:stretch>
            <a:fillRect/>
          </a:stretch>
        </p:blipFill>
        <p:spPr bwMode="auto">
          <a:xfrm>
            <a:off x="3092375" y="4848358"/>
            <a:ext cx="300093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6019800" y="1066800"/>
            <a:ext cx="2895600" cy="441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500" y="176887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9371" t="24750" r="78612" b="56250"/>
          <a:stretch>
            <a:fillRect/>
          </a:stretch>
        </p:blipFill>
        <p:spPr bwMode="auto">
          <a:xfrm>
            <a:off x="990600" y="1600200"/>
            <a:ext cx="33432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71215"/>
            <a:ext cx="3048000" cy="2939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4937760"/>
            <a:ext cx="6705600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NGỌN MÍA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5496818"/>
            <a:ext cx="914399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 KHOAI TÂY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127" t="38542" r="38507" b="27083"/>
          <a:stretch>
            <a:fillRect/>
          </a:stretch>
        </p:blipFill>
        <p:spPr bwMode="auto">
          <a:xfrm>
            <a:off x="0" y="1366778"/>
            <a:ext cx="9143999" cy="35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1912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181600"/>
            <a:ext cx="8077200" cy="1200329"/>
          </a:xfrm>
          <a:prstGeom prst="rect">
            <a:avLst/>
          </a:prstGeom>
          <a:solidFill>
            <a:srgbClr val="A4FA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 SỐNG ĐỜI (CÂY BỎNG)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áº¿t quáº£ hÃ¬nh áº£nh cho cÃ¢y sá»ng Äá»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4572000" cy="3192003"/>
          </a:xfrm>
          <a:prstGeom prst="rect">
            <a:avLst/>
          </a:prstGeom>
          <a:noFill/>
        </p:spPr>
      </p:pic>
      <p:pic>
        <p:nvPicPr>
          <p:cNvPr id="3076" name="Picture 4" descr="Káº¿t quáº£ hÃ¬nh áº£nh cho lÃ¡ sá»ng Äá»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495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334000"/>
            <a:ext cx="80772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GỪNG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8785" t="44792" r="78916" b="36458"/>
          <a:stretch>
            <a:fillRect/>
          </a:stretch>
        </p:blipFill>
        <p:spPr bwMode="auto">
          <a:xfrm>
            <a:off x="304800" y="15240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Káº¿t quáº£ hÃ¬nh áº£nh cho cÃ¢y gá»«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078229"/>
            <a:ext cx="3657600" cy="367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51073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876800"/>
            <a:ext cx="8077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HÀNH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 l="-2090" t="14894" r="3848" b="8511"/>
          <a:stretch>
            <a:fillRect/>
          </a:stretch>
        </p:blipFill>
        <p:spPr bwMode="auto">
          <a:xfrm>
            <a:off x="155575" y="1752600"/>
            <a:ext cx="4416425" cy="2743200"/>
          </a:xfrm>
          <a:prstGeom prst="rect">
            <a:avLst/>
          </a:prstGeom>
          <a:noFill/>
        </p:spPr>
      </p:pic>
      <p:sp>
        <p:nvSpPr>
          <p:cNvPr id="35846" name="AutoShape 6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AutoShape 12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tải xuố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752600"/>
            <a:ext cx="4267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8956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181600"/>
            <a:ext cx="80772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 TỎI</a:t>
            </a:r>
          </a:p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AutoShape 6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AutoShape 12" descr="Káº¿t quáº£ hÃ¬nh áº£nh cho cá»§ hÃ nh tÃ­m má»c máº§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6" name="Picture 2" descr="Káº¿t quáº£ hÃ¬nh áº£nh cho cá»§ tá»i"/>
          <p:cNvPicPr>
            <a:picLocks noChangeAspect="1" noChangeArrowheads="1"/>
          </p:cNvPicPr>
          <p:nvPr/>
        </p:nvPicPr>
        <p:blipFill>
          <a:blip r:embed="rId2" cstate="print"/>
          <a:srcRect l="15341" t="3030" r="18182"/>
          <a:stretch>
            <a:fillRect/>
          </a:stretch>
        </p:blipFill>
        <p:spPr bwMode="auto">
          <a:xfrm>
            <a:off x="155574" y="1721858"/>
            <a:ext cx="4340225" cy="2876062"/>
          </a:xfrm>
          <a:prstGeom prst="rect">
            <a:avLst/>
          </a:prstGeom>
          <a:noFill/>
        </p:spPr>
      </p:pic>
      <p:pic>
        <p:nvPicPr>
          <p:cNvPr id="36868" name="Picture 4" descr="Káº¿t quáº£ hÃ¬nh áº£nh cho tÃ©p tá»i moc máº§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4343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696200" cy="3970318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" y="41148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mọc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58222"/>
              </p:ext>
            </p:extLst>
          </p:nvPr>
        </p:nvGraphicFramePr>
        <p:xfrm>
          <a:off x="487679" y="1295400"/>
          <a:ext cx="8351521" cy="510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8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0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319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chồi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nách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Mía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muống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rễ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chỗ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lõm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gừng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riềng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dong..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mép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bỏng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quỳnh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tỏi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nén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kiệu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"/>
            <a:ext cx="2133600" cy="2684865"/>
          </a:xfrm>
          <a:prstGeom prst="rect">
            <a:avLst/>
          </a:prstGeom>
          <a:noFill/>
        </p:spPr>
      </p:pic>
      <p:pic>
        <p:nvPicPr>
          <p:cNvPr id="38916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96240"/>
            <a:ext cx="2895600" cy="2711196"/>
          </a:xfrm>
          <a:prstGeom prst="rect">
            <a:avLst/>
          </a:prstGeom>
          <a:noFill/>
        </p:spPr>
      </p:pic>
      <p:pic>
        <p:nvPicPr>
          <p:cNvPr id="38918" name="Picture 6" descr="Káº¿t quáº£ hÃ¬nh áº£nh cho cÃ¢y sá»ng Äá»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96240"/>
            <a:ext cx="3211162" cy="2743200"/>
          </a:xfrm>
          <a:prstGeom prst="rect">
            <a:avLst/>
          </a:prstGeom>
          <a:noFill/>
        </p:spPr>
      </p:pic>
      <p:pic>
        <p:nvPicPr>
          <p:cNvPr id="38920" name="Picture 8" descr="Káº¿t quáº£ hÃ¬nh áº£nh cho cÃ¢y thiáº¿t má»c l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" y="3657600"/>
            <a:ext cx="2590800" cy="2590800"/>
          </a:xfrm>
          <a:prstGeom prst="rect">
            <a:avLst/>
          </a:prstGeom>
          <a:noFill/>
        </p:spPr>
      </p:pic>
      <p:pic>
        <p:nvPicPr>
          <p:cNvPr id="38922" name="Picture 10" descr="HÃ¬nh áº£nh cÃ³ liÃªn qu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581400"/>
            <a:ext cx="2610518" cy="2675372"/>
          </a:xfrm>
          <a:prstGeom prst="rect">
            <a:avLst/>
          </a:prstGeom>
          <a:noFill/>
        </p:spPr>
      </p:pic>
      <p:pic>
        <p:nvPicPr>
          <p:cNvPr id="38924" name="Picture 12" descr="Káº¿t quáº£ hÃ¬nh áº£nh cho cÃ¢y cá» tran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1680" y="3708236"/>
            <a:ext cx="3276600" cy="2514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3048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3048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1240" y="306324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21792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6202680"/>
            <a:ext cx="193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6172200"/>
            <a:ext cx="23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minnie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476375"/>
            <a:ext cx="4976813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ounded Rectangle 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381000" y="1028700"/>
            <a:ext cx="3505200" cy="4838700"/>
          </a:xfrm>
          <a:prstGeom prst="roundRect">
            <a:avLst>
              <a:gd name="adj" fmla="val 16667"/>
            </a:avLst>
          </a:prstGeom>
          <a:solidFill>
            <a:srgbClr val="E7B7C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1" tIns="45716" rIns="91431" bIns="45716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6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động</a:t>
            </a:r>
            <a:endParaRPr lang="en-US" altLang="en-US" sz="660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altLang="en-US" sz="6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động</a:t>
            </a:r>
            <a:endParaRPr lang="en-US" altLang="en-US" sz="6600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443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752600"/>
            <a:ext cx="7848600" cy="30480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dụng:</a:t>
            </a:r>
            <a:endParaRPr lang="en-US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32" y="-46007"/>
            <a:ext cx="1535137" cy="164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80536" y="1603857"/>
            <a:ext cx="20477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58" y="693350"/>
            <a:ext cx="1288005" cy="148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72886" y="2059433"/>
            <a:ext cx="17886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 (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80" y="2596164"/>
            <a:ext cx="1168836" cy="14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70244" y="4102632"/>
            <a:ext cx="1972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Untitled-4"/>
          <p:cNvPicPr>
            <a:picLocks noChangeAspect="1" noChangeArrowheads="1"/>
          </p:cNvPicPr>
          <p:nvPr/>
        </p:nvPicPr>
        <p:blipFill>
          <a:blip r:embed="rId5" cstate="print"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56" y="4581599"/>
            <a:ext cx="1355603" cy="157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24372" y="6083779"/>
            <a:ext cx="20430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non)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776957" y="4611382"/>
            <a:ext cx="1615577" cy="1574781"/>
            <a:chOff x="2321169" y="4913401"/>
            <a:chExt cx="2308696" cy="1899732"/>
          </a:xfrm>
        </p:grpSpPr>
        <p:pic>
          <p:nvPicPr>
            <p:cNvPr id="13" name="Picture 13" descr="Untitled-2"/>
            <p:cNvPicPr>
              <a:picLocks noChangeAspect="1" noChangeArrowheads="1"/>
            </p:cNvPicPr>
            <p:nvPr/>
          </p:nvPicPr>
          <p:blipFill>
            <a:blip r:embed="rId6" cstate="print">
              <a:lum bright="1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169" y="4913401"/>
              <a:ext cx="2110345" cy="1895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079631" y="6330461"/>
              <a:ext cx="550234" cy="4826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e)</a:t>
              </a:r>
              <a:endParaRPr lang="en-US" sz="2000" i="1" dirty="0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36653" y="6152757"/>
            <a:ext cx="1744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SG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1489957" y="2596165"/>
            <a:ext cx="1121647" cy="1719258"/>
            <a:chOff x="5005754" y="4700588"/>
            <a:chExt cx="1943686" cy="2290308"/>
          </a:xfrm>
        </p:grpSpPr>
        <p:pic>
          <p:nvPicPr>
            <p:cNvPr id="17" name="Content Placeholder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22166" y="4700588"/>
              <a:ext cx="1927274" cy="215741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05754" y="6457890"/>
              <a:ext cx="683901" cy="5330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g</a:t>
              </a:r>
              <a:r>
                <a:rPr lang="en-US" sz="2000" i="1" dirty="0" smtClean="0"/>
                <a:t>)</a:t>
              </a:r>
              <a:endParaRPr lang="en-US" sz="2000" i="1" dirty="0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39402" y="4250697"/>
            <a:ext cx="15375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SG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29" y="806947"/>
            <a:ext cx="1217720" cy="140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32888" y="2219060"/>
            <a:ext cx="1302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S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SG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03723" y="2591352"/>
            <a:ext cx="194576" cy="672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149924" y="1048097"/>
            <a:ext cx="375323" cy="555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70244" y="2702906"/>
            <a:ext cx="198545" cy="621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638225" y="3916824"/>
            <a:ext cx="431291" cy="598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124162" y="4507808"/>
            <a:ext cx="663374" cy="71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649139" y="3947060"/>
            <a:ext cx="356345" cy="538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083578" y="1041040"/>
            <a:ext cx="387059" cy="7759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2715509" y="2808618"/>
            <a:ext cx="3336308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5" grpId="0"/>
      <p:bldP spid="19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4008" y="1388388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219939" y="3228880"/>
            <a:ext cx="2895600" cy="1052732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endParaRPr lang="en-US" altLang="en-US" sz="32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altLang="en-US" sz="32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endParaRPr lang="en-US" altLang="en-US" sz="32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9582" y="2804506"/>
            <a:ext cx="181171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5515" y="3451622"/>
            <a:ext cx="341888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9578" y="4112804"/>
            <a:ext cx="236173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187047" y="3212470"/>
            <a:ext cx="759655" cy="5486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15182" y="3761108"/>
            <a:ext cx="7315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87047" y="3775175"/>
            <a:ext cx="745588" cy="5767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3716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/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KHOA HỌC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 CON MỌC LÊN TỪ MỘT SỐ BỘ PHẬN CỦA CÂY MẸ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 result for student carto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22676"/>
            <a:ext cx="94488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95400" y="1651001"/>
            <a:ext cx="7162800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6000" dirty="0" err="1">
                <a:solidFill>
                  <a:srgbClr val="FF0000"/>
                </a:solidFill>
              </a:rPr>
              <a:t>Hoạt</a:t>
            </a:r>
            <a:r>
              <a:rPr lang="en-US" altLang="vi-VN" sz="6000" dirty="0">
                <a:solidFill>
                  <a:srgbClr val="FF0000"/>
                </a:solidFill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</a:rPr>
              <a:t>động</a:t>
            </a:r>
            <a:r>
              <a:rPr lang="en-US" altLang="vi-VN" sz="6000" dirty="0">
                <a:solidFill>
                  <a:srgbClr val="FF0000"/>
                </a:solidFill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</a:rPr>
              <a:t>khám</a:t>
            </a:r>
            <a:r>
              <a:rPr lang="en-US" altLang="vi-VN" sz="6000" dirty="0">
                <a:solidFill>
                  <a:srgbClr val="FF0000"/>
                </a:solidFill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</a:rPr>
              <a:t>phá</a:t>
            </a:r>
            <a:endParaRPr lang="en-US" altLang="vi-VN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1455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4180" y="295137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9788" y="5771058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4180" y="624969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6354" t="36459" r="51391" b="28125"/>
          <a:stretch>
            <a:fillRect/>
          </a:stretch>
        </p:blipFill>
        <p:spPr bwMode="auto">
          <a:xfrm>
            <a:off x="4324128" y="465584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47438" t="38542" r="32650" b="28125"/>
          <a:stretch>
            <a:fillRect/>
          </a:stretch>
        </p:blipFill>
        <p:spPr bwMode="auto">
          <a:xfrm>
            <a:off x="1905000" y="3383280"/>
            <a:ext cx="586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7613" t="36459" r="73060" b="30000"/>
          <a:stretch>
            <a:fillRect/>
          </a:stretch>
        </p:blipFill>
        <p:spPr bwMode="auto">
          <a:xfrm>
            <a:off x="228600" y="534164"/>
            <a:ext cx="3183612" cy="24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flipH="1">
            <a:off x="2286000" y="6858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55288" y="274499"/>
            <a:ext cx="131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scontent.fhan3-3.fna.fbcdn.net/v/t1.15752-9/54436206_2301362496791540_7112652432735207424_n.jpg?_nc_cat=108&amp;_nc_oc=AQnKN5W3k5MX882bxQE3l6p7fUa97t_He2T1fdzKg2om8C_MJIwPNJOipweSrZENcag&amp;_nc_ht=scontent.fhan3-3.fna&amp;oh=6a6f1c03dd8fb799e1e5e75fb43268c4&amp;oe=5D4514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8229600" cy="48430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5715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cam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áº¿t quáº£ hÃ¬nh áº£nh cho cÃ¢y khoai l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"/>
            <a:ext cx="4191000" cy="3600856"/>
          </a:xfrm>
          <a:prstGeom prst="rect">
            <a:avLst/>
          </a:prstGeom>
          <a:noFill/>
        </p:spPr>
      </p:pic>
      <p:pic>
        <p:nvPicPr>
          <p:cNvPr id="12" name="Picture 11" descr="1de74815d5031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457200"/>
            <a:ext cx="4698762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597" y="43434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bỏng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3434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lang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507</TotalTime>
  <Words>614</Words>
  <Application>Microsoft Office PowerPoint</Application>
  <PresentationFormat>On-screen Show (4:3)</PresentationFormat>
  <Paragraphs>89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39</cp:revision>
  <dcterms:created xsi:type="dcterms:W3CDTF">2019-03-05T01:37:05Z</dcterms:created>
  <dcterms:modified xsi:type="dcterms:W3CDTF">2021-03-28T14:41:58Z</dcterms:modified>
</cp:coreProperties>
</file>