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0409" autoAdjust="0"/>
  </p:normalViewPr>
  <p:slideViewPr>
    <p:cSldViewPr>
      <p:cViewPr varScale="1">
        <p:scale>
          <a:sx n="63" d="100"/>
          <a:sy n="63" d="100"/>
        </p:scale>
        <p:origin x="-2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7AAAB-F4A3-4620-ADBD-201FA00F6D1F}" type="datetimeFigureOut">
              <a:rPr lang="vi-VN" smtClean="0"/>
              <a:pPr/>
              <a:t>05/12/2018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60819-D496-4644-8879-0A1EA7C8764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73983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33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89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211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9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72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16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7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70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6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9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18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4F88-05CB-4546-8C88-C643933A6AB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9FE9-3601-4E6E-923F-B2058B4A8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9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image" Target="../media/image2.gif"/><Relationship Id="rId7" Type="http://schemas.openxmlformats.org/officeDocument/2006/relationships/hyperlink" Target="http://www.taochu.com/" TargetMode="External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CH&#7840;Y(%202010-2011)\NH&#7840;C%20THI&#7870;U%20NHI\Em%20Yeu%20Truong%20Em%20-%20Top%20Ca%20%5bNCT%2078634184931593125000%5d.mp3" TargetMode="External"/><Relationship Id="rId6" Type="http://schemas.openxmlformats.org/officeDocument/2006/relationships/image" Target="../media/image5.png"/><Relationship Id="rId11" Type="http://schemas.openxmlformats.org/officeDocument/2006/relationships/image" Target="../media/image9.gif"/><Relationship Id="rId5" Type="http://schemas.openxmlformats.org/officeDocument/2006/relationships/image" Target="../media/image4.wmf"/><Relationship Id="rId10" Type="http://schemas.openxmlformats.org/officeDocument/2006/relationships/image" Target="../media/image8.gif"/><Relationship Id="rId4" Type="http://schemas.openxmlformats.org/officeDocument/2006/relationships/image" Target="../media/image3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59912" y="520347"/>
            <a:ext cx="74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76200" cmpd="tri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 CẨM ĐOÀI</a:t>
            </a:r>
            <a:endParaRPr lang="en-US" altLang="en-US" sz="28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>
            <a:off x="609600" y="1371600"/>
            <a:ext cx="7772400" cy="693419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800" kern="10" dirty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NHIỆT LIỆT CHÀO MỪNG CÁC THẦY CÔ GIÁO VỀ DỰ GIỜ</a:t>
            </a:r>
          </a:p>
        </p:txBody>
      </p:sp>
      <p:sp>
        <p:nvSpPr>
          <p:cNvPr id="101381" name="WordArt 5"/>
          <p:cNvSpPr>
            <a:spLocks noChangeArrowheads="1" noChangeShapeType="1" noTextEdit="1"/>
          </p:cNvSpPr>
          <p:nvPr/>
        </p:nvSpPr>
        <p:spPr bwMode="auto">
          <a:xfrm>
            <a:off x="2487613" y="5148263"/>
            <a:ext cx="3733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"/>
              </a:rPr>
              <a:t>LỚP 3B</a:t>
            </a:r>
            <a:endParaRPr 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Time"/>
            </a:endParaRPr>
          </a:p>
        </p:txBody>
      </p:sp>
      <p:pic>
        <p:nvPicPr>
          <p:cNvPr id="2053" name="Picture 6" descr="670883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8510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4BBA602C35F54366BA7FB0CF427957F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11620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8" descr="4BBA602C35F54366BA7FB0CF427957F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352800"/>
            <a:ext cx="11620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5" name="Picture 9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92463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6" name="Picture 10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718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7620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9" name="Picture 13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54075"/>
            <a:ext cx="7620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0" name="Em Yeu Truong Em - Top Ca [NCT 78634184931593125000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1" name="Picture 15" descr="t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17988"/>
            <a:ext cx="68738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6" descr="i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75" y="4210050"/>
            <a:ext cx="6873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7" descr="n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149725"/>
            <a:ext cx="6873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4" name="Picture 18" descr="h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13" y="4129088"/>
            <a:ext cx="68738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5" name="Picture 19" descr="o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114800"/>
            <a:ext cx="6873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6" name="Picture 20" descr="c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4170363"/>
            <a:ext cx="68738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26738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123" fill="hold"/>
                                        <p:tgtEl>
                                          <p:spTgt spid="101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6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repeatCount="indefinite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xit" presetSubtype="1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90"/>
                </p:tgtEl>
              </p:cMediaNode>
            </p:audio>
          </p:childTnLst>
        </p:cTn>
      </p:par>
    </p:tnLst>
    <p:bldLst>
      <p:bldP spid="101378" grpId="0"/>
      <p:bldP spid="101378" grpId="1"/>
      <p:bldP spid="101379" grpId="0" animBg="1"/>
      <p:bldP spid="101381" grpId="0" animBg="1"/>
      <p:bldP spid="101381" grpId="1" animBg="1"/>
      <p:bldP spid="101381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219200" y="-63282"/>
            <a:ext cx="1168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5 </a:t>
            </a:r>
            <a:r>
              <a:rPr lang="en-US" sz="2800" dirty="0" err="1">
                <a:latin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12 </a:t>
            </a:r>
            <a:r>
              <a:rPr lang="en-US" sz="2800" dirty="0" err="1">
                <a:latin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</a:rPr>
              <a:t> 2018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1000" y="31771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</a:rPr>
              <a:t>Tin </a:t>
            </a:r>
            <a:r>
              <a:rPr lang="en-US" sz="2800" u="sng" dirty="0" err="1" smtClean="0">
                <a:latin typeface="Times New Roman" pitchFamily="18" charset="0"/>
              </a:rPr>
              <a:t>học</a:t>
            </a:r>
            <a:endParaRPr lang="en-US" sz="2800" u="sng" dirty="0" smtClean="0">
              <a:latin typeface="Times New Roman" pitchFamily="18" charset="0"/>
            </a:endParaRPr>
          </a:p>
          <a:p>
            <a:pPr algn="ctr"/>
            <a:r>
              <a:rPr lang="en-US" sz="2800" u="sng" dirty="0" smtClean="0">
                <a:latin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</a:rPr>
              <a:t> 7: </a:t>
            </a:r>
            <a:r>
              <a:rPr lang="en-US" sz="2800" dirty="0" err="1" smtClean="0">
                <a:latin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</a:rPr>
              <a:t> 1)</a:t>
            </a:r>
          </a:p>
          <a:p>
            <a:pPr algn="ctr"/>
            <a:r>
              <a:rPr lang="en-US" sz="2800" u="sng" dirty="0" smtClean="0">
                <a:latin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001000" cy="101282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1219200" y="-63282"/>
            <a:ext cx="1168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2018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1000" y="31771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Untitle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" y="2057400"/>
            <a:ext cx="93726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044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762000" y="609600"/>
            <a:ext cx="8153400" cy="506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7200" y="1524000"/>
            <a:ext cx="10396883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113</Words>
  <Application>Microsoft Office PowerPoint</Application>
  <PresentationFormat>On-screen Show (4:3)</PresentationFormat>
  <Paragraphs>16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1. Điền tên công cụ vào ô trống trong bảng sau: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Windows User</cp:lastModifiedBy>
  <cp:revision>78</cp:revision>
  <dcterms:created xsi:type="dcterms:W3CDTF">2017-11-25T12:02:35Z</dcterms:created>
  <dcterms:modified xsi:type="dcterms:W3CDTF">2018-12-05T00:57:17Z</dcterms:modified>
</cp:coreProperties>
</file>