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72" r:id="rId4"/>
    <p:sldId id="261" r:id="rId5"/>
    <p:sldId id="268" r:id="rId6"/>
    <p:sldId id="263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3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2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8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8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8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5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4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8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2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2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F4F8-E57A-4344-8B27-831E03FC0453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A329D-00DC-4E56-BE40-B310DAB67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5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1000"/>
            <a:ext cx="8305800" cy="6096000"/>
          </a:xfrm>
          <a:prstGeom prst="rect">
            <a:avLst/>
          </a:prstGeom>
        </p:spPr>
      </p:pic>
      <p:sp>
        <p:nvSpPr>
          <p:cNvPr id="3" name="WordArt 3" descr="Wide downward diagonal"/>
          <p:cNvSpPr>
            <a:spLocks noChangeArrowheads="1" noChangeShapeType="1" noTextEdit="1"/>
          </p:cNvSpPr>
          <p:nvPr/>
        </p:nvSpPr>
        <p:spPr bwMode="auto">
          <a:xfrm>
            <a:off x="3276600" y="1371600"/>
            <a:ext cx="35433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wdDnDiag">
                  <a:fgClr>
                    <a:srgbClr val="FF0000"/>
                  </a:fgClr>
                  <a:bgClr>
                    <a:srgbClr val="0000FF"/>
                  </a:bgClr>
                </a:patt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Verdana"/>
                <a:ea typeface="Verdana"/>
                <a:cs typeface="Verdana"/>
              </a:rPr>
              <a:t>TOÁN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wdDnDiag">
                <a:fgClr>
                  <a:srgbClr val="FF0000"/>
                </a:fgClr>
                <a:bgClr>
                  <a:srgbClr val="0000FF"/>
                </a:bgClr>
              </a:patt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Verdana"/>
              <a:ea typeface="Verdana"/>
              <a:cs typeface="Verdana"/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752600" y="2743200"/>
            <a:ext cx="6248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erdana"/>
                <a:ea typeface="Verdana"/>
                <a:cs typeface="Verdana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219224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9"/>
          <p:cNvSpPr txBox="1">
            <a:spLocks noChangeArrowheads="1"/>
          </p:cNvSpPr>
          <p:nvPr/>
        </p:nvSpPr>
        <p:spPr bwMode="auto">
          <a:xfrm>
            <a:off x="799531" y="1809016"/>
            <a:ext cx="754493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45,15km.</a:t>
            </a:r>
          </a:p>
        </p:txBody>
      </p:sp>
      <p:sp>
        <p:nvSpPr>
          <p:cNvPr id="4100" name="Text Box 50"/>
          <p:cNvSpPr txBox="1">
            <a:spLocks noChangeArrowheads="1"/>
          </p:cNvSpPr>
          <p:nvPr/>
        </p:nvSpPr>
        <p:spPr bwMode="auto">
          <a:xfrm>
            <a:off x="698310" y="4267200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A. 150,5km/</a:t>
            </a:r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51"/>
          <p:cNvSpPr txBox="1">
            <a:spLocks noChangeArrowheads="1"/>
          </p:cNvSpPr>
          <p:nvPr/>
        </p:nvSpPr>
        <p:spPr bwMode="auto">
          <a:xfrm>
            <a:off x="4800600" y="4267200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B. 15,5km/</a:t>
            </a:r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ext Box 52"/>
          <p:cNvSpPr txBox="1">
            <a:spLocks noChangeArrowheads="1"/>
          </p:cNvSpPr>
          <p:nvPr/>
        </p:nvSpPr>
        <p:spPr bwMode="auto">
          <a:xfrm>
            <a:off x="685800" y="5410200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C. 15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50km/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53"/>
          <p:cNvSpPr txBox="1">
            <a:spLocks noChangeArrowheads="1"/>
          </p:cNvSpPr>
          <p:nvPr/>
        </p:nvSpPr>
        <p:spPr bwMode="auto">
          <a:xfrm>
            <a:off x="4800600" y="5410200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D. 15,05km/</a:t>
            </a:r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9800" y="7620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22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9"/>
          <p:cNvSpPr txBox="1">
            <a:spLocks noChangeArrowheads="1"/>
          </p:cNvSpPr>
          <p:nvPr/>
        </p:nvSpPr>
        <p:spPr bwMode="auto">
          <a:xfrm>
            <a:off x="799531" y="1809016"/>
            <a:ext cx="754493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45,15km.</a:t>
            </a:r>
          </a:p>
        </p:txBody>
      </p:sp>
      <p:sp>
        <p:nvSpPr>
          <p:cNvPr id="4100" name="Text Box 50"/>
          <p:cNvSpPr txBox="1">
            <a:spLocks noChangeArrowheads="1"/>
          </p:cNvSpPr>
          <p:nvPr/>
        </p:nvSpPr>
        <p:spPr bwMode="auto">
          <a:xfrm>
            <a:off x="698310" y="4267200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A. 150,5km/</a:t>
            </a:r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Text Box 51"/>
          <p:cNvSpPr txBox="1">
            <a:spLocks noChangeArrowheads="1"/>
          </p:cNvSpPr>
          <p:nvPr/>
        </p:nvSpPr>
        <p:spPr bwMode="auto">
          <a:xfrm>
            <a:off x="4800600" y="4267200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B. 15,5km/</a:t>
            </a:r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Text Box 52"/>
          <p:cNvSpPr txBox="1">
            <a:spLocks noChangeArrowheads="1"/>
          </p:cNvSpPr>
          <p:nvPr/>
        </p:nvSpPr>
        <p:spPr bwMode="auto">
          <a:xfrm>
            <a:off x="685800" y="5410200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C. 15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50km/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Text Box 53"/>
          <p:cNvSpPr txBox="1">
            <a:spLocks noChangeArrowheads="1"/>
          </p:cNvSpPr>
          <p:nvPr/>
        </p:nvSpPr>
        <p:spPr bwMode="auto">
          <a:xfrm>
            <a:off x="4800600" y="5410200"/>
            <a:ext cx="3276600" cy="579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D. 15,05km/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99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912358" y="3204106"/>
            <a:ext cx="5257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điểu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5250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5 = 1050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(m/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1050 m/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85934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5250m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điểu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573439"/>
            <a:ext cx="2667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200" b="1" u="sng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: 5250 m</a:t>
            </a:r>
          </a:p>
          <a:p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: 5 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: …..m/</a:t>
            </a:r>
            <a:r>
              <a:rPr lang="en-US" sz="32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29000" y="3429000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28800" y="228600"/>
            <a:ext cx="6019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29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3200" u="sng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5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9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6002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662208"/>
              </p:ext>
            </p:extLst>
          </p:nvPr>
        </p:nvGraphicFramePr>
        <p:xfrm>
          <a:off x="762000" y="2667000"/>
          <a:ext cx="80772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981200"/>
                <a:gridCol w="1676400"/>
                <a:gridCol w="17526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en-US" sz="2800" b="1" dirty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r>
                        <a:rPr lang="en-US" sz="2800" b="1" baseline="0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km</a:t>
                      </a:r>
                      <a:endParaRPr lang="en-US" sz="2800" b="1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 km</a:t>
                      </a:r>
                      <a:endParaRPr lang="en-US" sz="2800" b="1" dirty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 m</a:t>
                      </a:r>
                      <a:endParaRPr lang="en-US" sz="2800" b="1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1014m</a:t>
                      </a:r>
                      <a:endParaRPr lang="en-US" sz="2800" b="1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2800" b="1" dirty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en-US" sz="2800" b="1" dirty="0" err="1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endParaRPr lang="en-US" sz="2800" b="1" dirty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giờ</a:t>
                      </a:r>
                      <a:endParaRPr lang="en-US" sz="2800" b="1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en-US" sz="2800" b="1" dirty="0" err="1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giây</a:t>
                      </a:r>
                      <a:endParaRPr lang="en-US" sz="2800" b="1" dirty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en-US" sz="2800" b="1" dirty="0" err="1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lang="en-US" sz="2800" b="1" dirty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3333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800" b="1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rgbClr val="33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707029" y="3671248"/>
            <a:ext cx="17027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32,5 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km/h</a:t>
            </a:r>
            <a:endParaRPr lang="en-US" sz="28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87825" y="3671248"/>
            <a:ext cx="1343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49km/h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50418" y="3671248"/>
            <a:ext cx="1082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35m/s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62800" y="3715210"/>
            <a:ext cx="166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78m/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5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352800" y="1576352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25km</a:t>
            </a:r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1828800" y="2362200"/>
            <a:ext cx="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698597" y="3143618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?km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3" name="AutoShape 23"/>
          <p:cNvSpPr>
            <a:spLocks/>
          </p:cNvSpPr>
          <p:nvPr/>
        </p:nvSpPr>
        <p:spPr bwMode="auto">
          <a:xfrm rot="5400000">
            <a:off x="872888" y="2247900"/>
            <a:ext cx="228600" cy="1066800"/>
          </a:xfrm>
          <a:prstGeom prst="rightBracket">
            <a:avLst>
              <a:gd name="adj" fmla="val 233333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bg2"/>
            </a:solidFill>
            <a:prstDash val="dash"/>
            <a:round/>
            <a:headEnd/>
            <a:tailEnd/>
          </a:ln>
          <a:extLst/>
        </p:spPr>
        <p:txBody>
          <a:bodyPr wrap="none" anchor="ctr"/>
          <a:lstStyle/>
          <a:p>
            <a:endParaRPr lang="en-SG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6248400" y="2362200"/>
            <a:ext cx="0" cy="533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1180531" y="3293696"/>
            <a:ext cx="647131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0,5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– 5 = 20 (km)</a:t>
            </a:r>
          </a:p>
          <a:p>
            <a:pPr algn="ctr"/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 : 0,5 = 40 (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km/h)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40 </a:t>
            </a:r>
            <a:r>
              <a:rPr lang="en-US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km/h</a:t>
            </a:r>
            <a:endParaRPr lang="en-US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207098" y="179349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6759054" y="175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0754" name="AutoShape 34"/>
          <p:cNvSpPr>
            <a:spLocks/>
          </p:cNvSpPr>
          <p:nvPr/>
        </p:nvSpPr>
        <p:spPr bwMode="auto">
          <a:xfrm rot="5400000">
            <a:off x="4015854" y="152400"/>
            <a:ext cx="457200" cy="5486400"/>
          </a:xfrm>
          <a:prstGeom prst="rightBracket">
            <a:avLst>
              <a:gd name="adj" fmla="val 600000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bg2"/>
            </a:solidFill>
            <a:prstDash val="dash"/>
            <a:round/>
            <a:headEnd/>
            <a:tailEnd/>
          </a:ln>
          <a:extLst/>
        </p:spPr>
        <p:txBody>
          <a:bodyPr wrap="none" anchor="ctr"/>
          <a:lstStyle/>
          <a:p>
            <a:endParaRPr lang="en-SG"/>
          </a:p>
        </p:txBody>
      </p:sp>
      <p:sp>
        <p:nvSpPr>
          <p:cNvPr id="2" name="Right Brace 1"/>
          <p:cNvSpPr/>
          <p:nvPr/>
        </p:nvSpPr>
        <p:spPr>
          <a:xfrm rot="16200000">
            <a:off x="3549884" y="-1057811"/>
            <a:ext cx="380999" cy="64945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453787" y="291723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5km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4731" y="3421075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ô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322" y="2259568"/>
            <a:ext cx="1010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63806" y="2245316"/>
            <a:ext cx="83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Ô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1497" y="139005"/>
            <a:ext cx="89125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25km.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5km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8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3117" y="2438400"/>
            <a:ext cx="6533866" cy="457200"/>
            <a:chOff x="493117" y="2438400"/>
            <a:chExt cx="6533866" cy="457200"/>
          </a:xfrm>
        </p:grpSpPr>
        <p:sp>
          <p:nvSpPr>
            <p:cNvPr id="30739" name="Line 19"/>
            <p:cNvSpPr>
              <a:spLocks noChangeShapeType="1"/>
            </p:cNvSpPr>
            <p:nvPr/>
          </p:nvSpPr>
          <p:spPr bwMode="auto">
            <a:xfrm>
              <a:off x="493117" y="2438400"/>
              <a:ext cx="0" cy="457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>
              <a:off x="493117" y="2676832"/>
              <a:ext cx="6533866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501254" y="2438400"/>
              <a:ext cx="0" cy="457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6987653" y="2438400"/>
              <a:ext cx="0" cy="457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458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/>
      <p:bldP spid="30741" grpId="0"/>
      <p:bldP spid="30743" grpId="0" animBg="1"/>
      <p:bldP spid="30749" grpId="0"/>
      <p:bldP spid="30752" grpId="0"/>
      <p:bldP spid="30753" grpId="0"/>
      <p:bldP spid="30754" grpId="0" animBg="1"/>
      <p:bldP spid="2" grpId="0" animBg="1"/>
      <p:bldP spid="19" grpId="0"/>
      <p:bldP spid="3" grpId="0"/>
      <p:bldP spid="4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41671" y="2362200"/>
            <a:ext cx="8839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30km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1,25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: 1,25 =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(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km/h)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km/h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065" y="773206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30km.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ính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76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268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admin</cp:lastModifiedBy>
  <cp:revision>21</cp:revision>
  <dcterms:created xsi:type="dcterms:W3CDTF">2016-02-25T15:25:25Z</dcterms:created>
  <dcterms:modified xsi:type="dcterms:W3CDTF">2021-03-28T09:11:57Z</dcterms:modified>
</cp:coreProperties>
</file>